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 title="LAB TOUR VIDEO version 6  (HD720 29.97)_CLIPCHAMP_480p.mp4"/>
          <p:cNvSpPr/>
          <p:nvPr/>
        </p:nvSpPr>
        <p:spPr>
          <a:xfrm>
            <a:off x="1143000" y="0"/>
            <a:ext cx="6858000" cy="5143500"/>
          </a:xfrm>
          <a:prstGeom prst="rect">
            <a:avLst/>
          </a:prstGeom>
          <a:blipFill>
            <a:blip r:embed="rId3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